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6" r:id="rId5"/>
    <p:sldId id="264" r:id="rId6"/>
    <p:sldId id="267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EDCFAC2-F4C5-4FF9-8F06-64E0626A8514}">
          <p14:sldIdLst>
            <p14:sldId id="256"/>
            <p14:sldId id="268"/>
            <p14:sldId id="265"/>
            <p14:sldId id="266"/>
            <p14:sldId id="264"/>
            <p14:sldId id="267"/>
          </p14:sldIdLst>
        </p14:section>
        <p14:section name="Section sans titre" id="{96CBF54D-EACD-4D99-91B5-0DCE98953A0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9F5CB-F095-A09D-0BB4-C7F01FE1AC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469639-AAAB-4608-DAD5-5726774E1C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6406AB-C25E-A7B3-E641-13A95FB727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9E4906-F247-43AD-A611-215CA040A562}" type="datetime1">
              <a:rPr lang="fr-FR"/>
              <a:pPr lvl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786131-3FA8-5FCF-FA60-9A30938907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7FF543-4E79-02FA-5E8A-06BA209EAF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0C789B-5128-4865-A12F-EA6DFB24D20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433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B67E3-4C39-4F57-1423-C8A4DC004B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BC4460-4132-1FE7-E00B-5BA0D64DB34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9FDEF5-A776-44E5-B820-4D8DA79263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6BDC56-893F-4EDA-B8CF-D32434B9E25D}" type="datetime1">
              <a:rPr lang="fr-FR"/>
              <a:pPr lvl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5A974B-CD4C-0F91-8022-B1B2F528E1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F46A8C-BD2B-425B-FD55-EC987D69AF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83F2BE-0D30-413F-B006-C2C78FB431A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67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91F1254-BC10-F44D-C010-DCFCDFB6769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9CF11D-016A-4E0C-2127-6128BE95F6A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9ADC38-F81D-59EC-FB83-27C026BDCC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E9B5A9-AE24-4230-8847-E5584336A47B}" type="datetime1">
              <a:rPr lang="fr-FR"/>
              <a:pPr lvl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AAC172-72B5-6032-A7A6-2087DD69D4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A984E7-AE59-D57B-3FC0-D7F96D4A2B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96A043-ACFE-43FA-B81D-D1BEE07310D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285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FED6D-E6DA-2165-9427-10FF56D7F6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23709B-E774-8DF6-7882-B153B37AC9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185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DBCAB1-4CD7-2524-B4F5-B3D7D57505C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3938585"/>
            <a:ext cx="8229600" cy="21875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04E1A3C-627A-3970-A0C1-55025D3B6C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89F42E-35EA-4CE2-9B1C-8F4FE7274487}" type="datetime1">
              <a:rPr lang="fr-FR"/>
              <a:pPr lvl="0"/>
              <a:t>19/11/2024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36313C9-86A9-36BA-B1C9-2C394A3776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59E6411-C689-12F0-BC6B-33FDB75CB9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FA38A5-73CA-4FE8-8FBC-AC3418F809D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3981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07C6B-9938-18A2-BA5F-AC0EA16D367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graphique SmartArt 2">
            <a:extLst>
              <a:ext uri="{FF2B5EF4-FFF2-40B4-BE49-F238E27FC236}">
                <a16:creationId xmlns:a16="http://schemas.microsoft.com/office/drawing/2014/main" id="{BFBC4F6E-5BA9-F407-7F68-13CEA816677B}"/>
              </a:ext>
            </a:extLst>
          </p:cNvPr>
          <p:cNvSpPr txBox="1">
            <a:spLocks noGrp="1"/>
          </p:cNvSpPr>
          <p:nvPr>
            <p:ph type="dgm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sur l'icône pour ajouter un graphique SmartArt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052E66-BD2E-9074-7CAF-08524D3E52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E49A40-0E84-44D5-9AB1-BB16E6307714}" type="datetime1">
              <a:rPr lang="fr-FR"/>
              <a:pPr lvl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5794D2-79C9-1F6E-E76C-C9C122A17C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CBFF49-1F12-CD4B-0512-CDD44101AE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608F8E-C530-42DE-927A-2392752E7EC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90052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9D5E9-B775-152D-D5B9-47DF61D7868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7B30BE-C714-D44F-3E68-F205E9DE907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02E5EA-E694-BC33-8F10-FCE06C6152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3453DB-22F5-4919-A486-B2F109705D5B}" type="datetime1">
              <a:rPr lang="fr-FR"/>
              <a:pPr lvl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C72299-BCFD-8528-961B-C26982F3C2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4EC084-E552-6250-3B7E-C9D564907E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5DD932-704F-4F7A-B0F5-9736AB9B3F6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4000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7FFD6-851B-58DD-2468-2D3DEF6312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9B7797-9828-E918-1B36-EDDBAABDFD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57A094-492E-B662-66BD-485A6B7327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EFE7B1-39E7-458D-988B-CC3116C49F88}" type="datetime1">
              <a:rPr lang="fr-FR"/>
              <a:pPr lvl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B61CFF-8497-969D-5317-30B3538BD1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74D4A9-766F-7DBE-15BC-B75FFD5252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5E7281-F0B0-44C2-BF47-A63FC24EBF4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46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BBE60-BFB7-04CB-E570-4A39C9E0E5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2784D3-4473-AC7A-F7BA-9F2E4F2286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A0FFBD-D2F0-0955-9529-FE57E92C323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4E0CA11-CCC1-BBA1-95FA-0FBB4A6FE4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4C490D-D728-4C12-82C1-1CF7197A7F38}" type="datetime1">
              <a:rPr lang="fr-FR"/>
              <a:pPr lvl="0"/>
              <a:t>19/11/2024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9C40F5A-D6E6-EB97-06DC-D5DB14087F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88D6BF9-A0D8-C08F-5B7D-EF22034FD4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D8FBD0-EDCC-4994-81B7-1D507C7CC5F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99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C8BDBF-563D-E1D3-4BE4-64F5478255A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E6632-E920-C424-3914-D5D775EBC4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E62426-BBBD-68F5-778F-6B72CD77EBF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BC4C59-90AC-4F97-F55B-322AC7906C2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7CD346-B40C-6834-7BA5-A525607675C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B82EE5D-6A09-598E-0CF7-8AB0009415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B12824-4A50-4C8C-8B34-0068AB0797D8}" type="datetime1">
              <a:rPr lang="fr-FR"/>
              <a:pPr lvl="0"/>
              <a:t>19/11/2024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9C6D954-0617-C23D-0180-1334FEE55C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8028F32-1220-CBD2-F2A0-DA2F74E7D0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200493-873F-4EFE-8111-48B8A1BF239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06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444F6-B3DE-8708-EF2F-8F553C3E91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703BE95-5388-5AD4-158C-BF4344D6EC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95F08A-8E6C-4BE8-9AFB-F4A8A5F196BA}" type="datetime1">
              <a:rPr lang="fr-FR"/>
              <a:pPr lvl="0"/>
              <a:t>19/11/2024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E22218B9-6523-DAC9-C125-986416A64C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2CA670F-FA05-B23B-05FE-0B1E3BE9DC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BC4F96-4624-49E6-91BD-CC2102869D9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33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0B5CE5DF-1E54-C60D-CF3F-77AFDC65D5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F82DE8-E1A7-4A65-B5D8-1B0D12493898}" type="datetime1">
              <a:rPr lang="fr-FR"/>
              <a:pPr lvl="0"/>
              <a:t>19/11/2024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62C2F726-CF9E-A8D0-156D-8315863490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2D0F89B-046D-7351-CBFD-73BEAAA0A8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DFF2C4-DAA7-4899-9DB7-F00547818B8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07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CFF1E-C820-2B59-75DD-6E9330F607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A4B524-68C2-57D6-B1BB-3F48F870F66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3B1DF8-5C18-ACEE-6D1A-CCCF18FCD5D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D1FFCD4-5580-23AD-DA49-57007104CEA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8CE54E-6BE2-4BD6-BBC5-6AB45D403023}" type="datetime1">
              <a:rPr lang="fr-FR"/>
              <a:pPr lvl="0"/>
              <a:t>19/11/2024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5A05ACA-CF64-BD28-23F7-2A0B360EEB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5FDBC0D-B397-F77A-9131-3861DB77D9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91C906-BA43-4C95-B224-4BAD34F675F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45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C93E6-D967-6636-9D11-45AF561E20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4B4F79-1EC7-50E4-B870-ADC65ABF623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AD32BB-38F6-F223-053F-01FFC3414D0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9D79902-A40B-77F5-AA63-9E28541828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5FA9B9-D568-4C20-9344-85F28A934C87}" type="datetime1">
              <a:rPr lang="fr-FR"/>
              <a:pPr lvl="0"/>
              <a:t>19/11/2024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23D61BF-DF4D-73DD-029C-1A7F19C957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882E0CE-AC8E-14D1-789A-1346C58A7A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C82789-5F19-4050-9EA8-C7C36C3C10A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22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0ACD85-00EF-0555-A3E1-2FEA3122E3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2BD0CF-CD55-0FA6-8616-1A97C701CC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67BD1-923E-CCDC-8E74-AF03EB3A318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1B3ECB8-2DE5-440B-9FB6-539902F8EAF7}" type="datetime1">
              <a:rPr lang="fr-FR"/>
              <a:pPr lvl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DB5E7E-7202-6C0E-C9BA-FE9EE834CD8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E2CFA2-C661-B86D-F92A-1EE636ABB01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22BB92C-8EA5-494D-BE49-D31CC16C6CD6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/>
        <a:buChar char="•"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–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–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»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B96F8FDA-3152-58BA-DF76-5AA0CDA86D2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23335" y="350365"/>
            <a:ext cx="7772400" cy="1470026"/>
          </a:xfrm>
        </p:spPr>
        <p:txBody>
          <a:bodyPr/>
          <a:lstStyle/>
          <a:p>
            <a:pPr lvl="0"/>
            <a:br>
              <a:rPr lang="fr-FR" sz="4000" b="1" dirty="0">
                <a:solidFill>
                  <a:srgbClr val="1F497D"/>
                </a:solidFill>
                <a:effectLst>
                  <a:outerShdw dist="38096" dir="2700000">
                    <a:srgbClr val="C0C0C0"/>
                  </a:outerShdw>
                </a:effectLst>
                <a:latin typeface="Comic Sans MS" pitchFamily="66"/>
              </a:rPr>
            </a:br>
            <a:r>
              <a:rPr lang="fr-FR" sz="4000" b="1" dirty="0">
                <a:solidFill>
                  <a:srgbClr val="1F497D"/>
                </a:solidFill>
                <a:effectLst>
                  <a:outerShdw dist="38096" dir="2700000">
                    <a:srgbClr val="C0C0C0"/>
                  </a:outerShdw>
                </a:effectLst>
                <a:latin typeface="Comic Sans MS" pitchFamily="66"/>
              </a:rPr>
              <a:t>Le Conseil Municipal des jeunes </a:t>
            </a:r>
            <a:br>
              <a:rPr lang="fr-FR" sz="4000" b="1" dirty="0">
                <a:solidFill>
                  <a:srgbClr val="1F497D"/>
                </a:solidFill>
                <a:effectLst>
                  <a:outerShdw dist="38096" dir="2700000">
                    <a:srgbClr val="C0C0C0"/>
                  </a:outerShdw>
                </a:effectLst>
                <a:latin typeface="Comic Sans MS" pitchFamily="66"/>
              </a:rPr>
            </a:br>
            <a:r>
              <a:rPr lang="fr-FR" sz="4000" b="1" dirty="0">
                <a:solidFill>
                  <a:srgbClr val="1F497D"/>
                </a:solidFill>
                <a:effectLst>
                  <a:outerShdw dist="38096" dir="2700000">
                    <a:srgbClr val="C0C0C0"/>
                  </a:outerShdw>
                </a:effectLst>
                <a:latin typeface="Comic Sans MS" pitchFamily="66"/>
              </a:rPr>
              <a:t>de </a:t>
            </a:r>
            <a:br>
              <a:rPr lang="fr-FR" sz="4000" b="1" dirty="0">
                <a:solidFill>
                  <a:srgbClr val="1F497D"/>
                </a:solidFill>
                <a:effectLst>
                  <a:outerShdw dist="38096" dir="2700000">
                    <a:srgbClr val="C0C0C0"/>
                  </a:outerShdw>
                </a:effectLst>
                <a:latin typeface="Comic Sans MS" pitchFamily="66"/>
              </a:rPr>
            </a:br>
            <a:r>
              <a:rPr lang="fr-FR" sz="4000" b="1" dirty="0">
                <a:solidFill>
                  <a:srgbClr val="1F497D"/>
                </a:solidFill>
                <a:effectLst>
                  <a:outerShdw dist="38096" dir="2700000">
                    <a:srgbClr val="C0C0C0"/>
                  </a:outerShdw>
                </a:effectLst>
                <a:latin typeface="Comic Sans MS" pitchFamily="66"/>
              </a:rPr>
              <a:t>Saint-Pierre-du-Perray</a:t>
            </a:r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396FDF31-45BA-72B9-42C0-1752E4208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1" y="46030"/>
            <a:ext cx="1261743" cy="8762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8" descr="Elections au Conseil Municipal des Jeunes – Mairie de Cursan">
            <a:extLst>
              <a:ext uri="{FF2B5EF4-FFF2-40B4-BE49-F238E27FC236}">
                <a16:creationId xmlns:a16="http://schemas.microsoft.com/office/drawing/2014/main" id="{34D4450E-ADF0-57AC-7D54-675F40B647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84120" y="46030"/>
            <a:ext cx="1023231" cy="8058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Espace réservé d’image 9">
            <a:extLst>
              <a:ext uri="{FF2B5EF4-FFF2-40B4-BE49-F238E27FC236}">
                <a16:creationId xmlns:a16="http://schemas.microsoft.com/office/drawing/2014/main" id="{853C1403-0356-A060-5A5F-0E8AF8F6E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879" y="2688336"/>
            <a:ext cx="3893176" cy="38909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5" descr="MCFL00239_0000[1]">
            <a:extLst>
              <a:ext uri="{FF2B5EF4-FFF2-40B4-BE49-F238E27FC236}">
                <a16:creationId xmlns:a16="http://schemas.microsoft.com/office/drawing/2014/main" id="{B1D6558B-C8B4-86CD-109D-FDDCA369A8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31644" y="5598468"/>
            <a:ext cx="1295403" cy="10588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D1CA1FA-395C-3F46-F25B-DF86BFC0F646}"/>
              </a:ext>
            </a:extLst>
          </p:cNvPr>
          <p:cNvSpPr txBox="1"/>
          <p:nvPr/>
        </p:nvSpPr>
        <p:spPr>
          <a:xfrm>
            <a:off x="315920" y="6153177"/>
            <a:ext cx="202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 novembre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951846-75CA-4B3B-845F-36658F92C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873" y="476246"/>
            <a:ext cx="7772400" cy="1470026"/>
          </a:xfrm>
        </p:spPr>
        <p:txBody>
          <a:bodyPr/>
          <a:lstStyle/>
          <a:p>
            <a:r>
              <a:rPr lang="fr-FR" dirty="0"/>
              <a:t>Jeu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ACC54F-C0F6-4161-9A60-5617721567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Portrait chinois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4A0E0C-A89F-4B23-A34C-FF401811A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33" y="2686049"/>
            <a:ext cx="4029279" cy="29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5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95FCB-1C31-4395-A969-CAF0CA6F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825" y="1366321"/>
            <a:ext cx="8229600" cy="1143000"/>
          </a:xfrm>
        </p:spPr>
        <p:txBody>
          <a:bodyPr/>
          <a:lstStyle/>
          <a:p>
            <a:r>
              <a:rPr lang="fr-FR" dirty="0"/>
              <a:t>Présentation CMJ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4D678AF-D69B-480F-A72C-C1212D959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" y="0"/>
            <a:ext cx="3359020" cy="3650214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373592-961C-4D4F-9318-FBC11B22D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40" y="3349690"/>
            <a:ext cx="5267903" cy="35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7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883B3-C1B7-4D75-B62D-E3F818F0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5FC6974-F530-4BE7-B7A7-B972D42C4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47" y="1129005"/>
            <a:ext cx="7345726" cy="5193102"/>
          </a:xfrm>
        </p:spPr>
      </p:pic>
    </p:spTree>
    <p:extLst>
      <p:ext uri="{BB962C8B-B14F-4D97-AF65-F5344CB8AC3E}">
        <p14:creationId xmlns:p14="http://schemas.microsoft.com/office/powerpoint/2010/main" val="266953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7C3B05-DD12-4187-FC19-B49FA54C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CMJ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827E7375-F62A-A44E-AAF3-42AE250C5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962047"/>
              </p:ext>
            </p:extLst>
          </p:nvPr>
        </p:nvGraphicFramePr>
        <p:xfrm>
          <a:off x="530352" y="1711474"/>
          <a:ext cx="8348471" cy="4661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2610">
                  <a:extLst>
                    <a:ext uri="{9D8B030D-6E8A-4147-A177-3AD203B41FA5}">
                      <a16:colId xmlns:a16="http://schemas.microsoft.com/office/drawing/2014/main" val="3890008941"/>
                    </a:ext>
                  </a:extLst>
                </a:gridCol>
                <a:gridCol w="2782610">
                  <a:extLst>
                    <a:ext uri="{9D8B030D-6E8A-4147-A177-3AD203B41FA5}">
                      <a16:colId xmlns:a16="http://schemas.microsoft.com/office/drawing/2014/main" val="359169496"/>
                    </a:ext>
                  </a:extLst>
                </a:gridCol>
                <a:gridCol w="2783251">
                  <a:extLst>
                    <a:ext uri="{9D8B030D-6E8A-4147-A177-3AD203B41FA5}">
                      <a16:colId xmlns:a16="http://schemas.microsoft.com/office/drawing/2014/main" val="1866216714"/>
                    </a:ext>
                  </a:extLst>
                </a:gridCol>
              </a:tblGrid>
              <a:tr h="405382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Projets portés par le CMJ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Projets copilotés avec le CM / autres services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Divers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/>
                </a:tc>
                <a:extLst>
                  <a:ext uri="{0D108BD9-81ED-4DB2-BD59-A6C34878D82A}">
                    <a16:rowId xmlns:a16="http://schemas.microsoft.com/office/drawing/2014/main" val="2432024754"/>
                  </a:ext>
                </a:extLst>
              </a:tr>
              <a:tr h="810764"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Poursuivre le projet parcours santé sur le parc FM</a:t>
                      </a: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( le projet sera proposé dans le cadre de Appel projets citoyens)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Piste cyclable de Saint-Pierre-du-Perray au collège Saint-Spire 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Collège : Installation poubelle de tri + des filets en hauteur pour le terrain de sport</a:t>
                      </a:r>
                    </a:p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17803"/>
                  </a:ext>
                </a:extLst>
              </a:tr>
              <a:tr h="608073"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Avoir une page CMJ sur le journal de la ville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Consulter le CMJ pour l’avenir de l’espace Gainsbourg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Mettre des affiches sur chaque équipements de la ville afin de connaitre l’histoire de cette structure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555025"/>
                  </a:ext>
                </a:extLst>
              </a:tr>
              <a:tr h="608073">
                <a:tc>
                  <a:txBody>
                    <a:bodyPr/>
                    <a:lstStyle/>
                    <a:p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</a:rPr>
                        <a:t>Sensibilisation à la sécurité des animaux</a:t>
                      </a:r>
                      <a:endParaRPr lang="fr-F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Un espace de jeu dans le vieux bourg de Saint-Pierre-du-Perray</a:t>
                      </a:r>
                    </a:p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Création d’un terrain motocross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644070"/>
                  </a:ext>
                </a:extLst>
              </a:tr>
              <a:tr h="608073">
                <a:tc>
                  <a:txBody>
                    <a:bodyPr/>
                    <a:lstStyle/>
                    <a:p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</a:rPr>
                        <a:t>Organisation d’une journée ramassage des déchets sous forme de compététition entre les écoles , collèges…</a:t>
                      </a:r>
                      <a:endParaRPr lang="fr-F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Installation d’une patinoire sur le marché de Noêl 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Rénover le parc FM</a:t>
                      </a:r>
                    </a:p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34257"/>
                  </a:ext>
                </a:extLst>
              </a:tr>
              <a:tr h="405382"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Fresque du climat par le CMJ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Ouverture d’un restaurant gastronomique dans la ville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Création d’un skate park pour PMR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706575"/>
                  </a:ext>
                </a:extLst>
              </a:tr>
              <a:tr h="405382"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Sensibilisation au trottinette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Soirée festive pour la jeunesse</a:t>
                      </a:r>
                    </a:p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Forum santé pour les jeunes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Installation d’un aquarium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299479"/>
                  </a:ext>
                </a:extLst>
              </a:tr>
              <a:tr h="202691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Insallation d’un jardin partagé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Installation d’un bar à sushi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736684"/>
                  </a:ext>
                </a:extLst>
              </a:tr>
              <a:tr h="608073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Rénovation trottoirs</a:t>
                      </a:r>
                    </a:p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( place Yourcenar , Intermarché…)</a:t>
                      </a:r>
                    </a:p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Boite à idée à disposition pour les habitants de la commune 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290" marR="6829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175812"/>
                  </a:ext>
                </a:extLst>
              </a:tr>
            </a:tbl>
          </a:graphicData>
        </a:graphic>
      </p:graphicFrame>
      <p:pic>
        <p:nvPicPr>
          <p:cNvPr id="4" name="Image 7">
            <a:extLst>
              <a:ext uri="{FF2B5EF4-FFF2-40B4-BE49-F238E27FC236}">
                <a16:creationId xmlns:a16="http://schemas.microsoft.com/office/drawing/2014/main" id="{1F329BB3-3F4B-064D-04D8-DAB9D4CC1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3" y="194476"/>
            <a:ext cx="1261743" cy="8762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8" descr="Elections au Conseil Municipal des Jeunes – Mairie de Cursan">
            <a:extLst>
              <a:ext uri="{FF2B5EF4-FFF2-40B4-BE49-F238E27FC236}">
                <a16:creationId xmlns:a16="http://schemas.microsoft.com/office/drawing/2014/main" id="{231F5D47-52B5-AA02-912E-460BB7DC3D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65832" y="328924"/>
            <a:ext cx="1023231" cy="80583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020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87AE2-A1CD-4890-BC67-095685BA52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Travailler sur un projet avec le comité du bien vieillir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3CCEFC-E958-4D30-BC9F-C58EC24992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4 Groupes max</a:t>
            </a:r>
          </a:p>
          <a:p>
            <a:r>
              <a:rPr lang="fr-FR" dirty="0"/>
              <a:t>Fiche projet</a:t>
            </a:r>
          </a:p>
        </p:txBody>
      </p:sp>
    </p:spTree>
    <p:extLst>
      <p:ext uri="{BB962C8B-B14F-4D97-AF65-F5344CB8AC3E}">
        <p14:creationId xmlns:p14="http://schemas.microsoft.com/office/powerpoint/2010/main" val="2687907503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9 et 16 novembre CCE CCJ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présentation%209%20et%2016%20novembre%20CCE%20CCJ</Template>
  <TotalTime>192</TotalTime>
  <Words>246</Words>
  <Application>Microsoft Office PowerPoint</Application>
  <PresentationFormat>Affichage à l'écran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Times New Roman</vt:lpstr>
      <vt:lpstr>présentation 9 et 16 novembre CCE CCJ</vt:lpstr>
      <vt:lpstr> Le Conseil Municipal des jeunes  de  Saint-Pierre-du-Perray</vt:lpstr>
      <vt:lpstr>Jeu </vt:lpstr>
      <vt:lpstr>Présentation CMJ</vt:lpstr>
      <vt:lpstr>Présentation PowerPoint</vt:lpstr>
      <vt:lpstr>PROJET CMJ</vt:lpstr>
      <vt:lpstr>Travailler sur un projet avec le comité du bien vieillir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Conseil Communal Enfants et le Conseil Communal Jeunes de CESSON</dc:title>
  <dc:creator>Elodie PIERRAT</dc:creator>
  <cp:lastModifiedBy>Vijay VIP. POIRIER</cp:lastModifiedBy>
  <cp:revision>27</cp:revision>
  <dcterms:created xsi:type="dcterms:W3CDTF">2017-11-07T14:56:41Z</dcterms:created>
  <dcterms:modified xsi:type="dcterms:W3CDTF">2024-11-19T15:11:25Z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TC300073011036</vt:lpwstr>
  </property>
</Properties>
</file>